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70" r:id="rId10"/>
    <p:sldId id="266" r:id="rId11"/>
    <p:sldId id="274" r:id="rId12"/>
    <p:sldId id="278" r:id="rId13"/>
    <p:sldId id="277" r:id="rId14"/>
    <p:sldId id="279" r:id="rId15"/>
    <p:sldId id="264" r:id="rId16"/>
    <p:sldId id="268" r:id="rId17"/>
    <p:sldId id="275" r:id="rId18"/>
    <p:sldId id="272" r:id="rId19"/>
    <p:sldId id="276" r:id="rId20"/>
    <p:sldId id="280" r:id="rId21"/>
    <p:sldId id="265" r:id="rId22"/>
    <p:sldId id="267" r:id="rId23"/>
    <p:sldId id="269" r:id="rId24"/>
    <p:sldId id="271" r:id="rId25"/>
    <p:sldId id="281" r:id="rId26"/>
    <p:sldId id="282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/>
  </p:normalViewPr>
  <p:slideViewPr>
    <p:cSldViewPr snapToGrid="0">
      <p:cViewPr varScale="1">
        <p:scale>
          <a:sx n="64" d="100"/>
          <a:sy n="64" d="100"/>
        </p:scale>
        <p:origin x="97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DBF3B8-2BE1-4799-B8FA-B5FBEACD5CFE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BED08C-0833-4537-8E55-36C1B23FB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2405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BED08C-0833-4537-8E55-36C1B23FBE9D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5690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C14401-E9F4-DF55-3753-9CEA8F3EB7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F97D0B-D0A5-A6EC-8B8B-BEBC418B2B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FCC592-D428-84EF-BC23-E5122BA0E8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757C6-D37D-4DA8-823B-C3A9C93EC9B3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8D25BD-0AFD-E1E1-D0B6-8B955C95D5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50F4D3-2836-E4EE-EFE2-157EDB2AC2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04D7C-7F58-4F4A-9C90-C855C3C8A8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7601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7955C6-24E1-CE18-2B44-04EEFC12E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FBC9814-FF47-2AA3-1BC9-1ACFE85B80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B4F0C9-0926-E3A5-0A39-E835F68859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757C6-D37D-4DA8-823B-C3A9C93EC9B3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9C8BEC-F344-07F5-7970-FBED6E1E18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4D0F03-5656-FD0A-143C-A1DBAF5109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04D7C-7F58-4F4A-9C90-C855C3C8A8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190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4C3A769-2396-B159-1B53-FD6C5BE1D6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ACA7141-5E05-143A-B328-6DE5C0F0E1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74AD25-9341-2397-6388-1C121E038D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757C6-D37D-4DA8-823B-C3A9C93EC9B3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1BD66E-C352-AC11-CD3D-73592309B6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761761-41DA-7E2C-E834-FC3D43E5C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04D7C-7F58-4F4A-9C90-C855C3C8A8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5132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DA25E2-EF1E-D800-B8A2-8DA5AC4D4A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3FFB43-691F-C7FD-B044-F085075C04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5E0C91-85F8-EC79-FD73-BBBB60F5AE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757C6-D37D-4DA8-823B-C3A9C93EC9B3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E4F492-D967-3C4E-A995-E2C3FD80D0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1E6DFD-335B-B41D-7895-965980AA5F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04D7C-7F58-4F4A-9C90-C855C3C8A8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4194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6149CE-D2C7-5CDD-2029-9BC223945D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29AB6D-2CF8-2090-16E4-4453B5D1D0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F65042-6DF4-15CD-611D-3168DA0704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757C6-D37D-4DA8-823B-C3A9C93EC9B3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330CEB-EF13-6CF4-90DA-1B66C97487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AE880D-523E-BF15-9324-8AF5BF10AE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04D7C-7F58-4F4A-9C90-C855C3C8A8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2832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9B5F2F-C9A7-CC22-BC44-C8A973430E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90E2EB-ABFE-497D-EF5E-DB38D267E5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B068C3-86E7-5958-4888-E078868471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D4DC60-D29E-03BB-F19C-68E1A34B15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757C6-D37D-4DA8-823B-C3A9C93EC9B3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AF7194-3FF1-6C8A-F9C2-1DCBA5BF4E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838D32-634A-AE44-C35F-9EC2A435A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04D7C-7F58-4F4A-9C90-C855C3C8A8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0720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35077E-EFAC-31EA-B43D-FE0B4B4F4A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1675C6-AEB4-43A2-DFB5-76CB10376C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DF7D04-7A54-0081-D7C8-5FDC984C27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F34CF94-4449-A173-3A3B-7C2E43A64B8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E04346B-5DE5-4DB4-34C3-61BC6D01C6E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3F55296-C136-BE05-AAED-89B958F477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757C6-D37D-4DA8-823B-C3A9C93EC9B3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4BF9C76-4384-1016-25E6-B2AA7B7299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8846FB6-3C41-A8DE-98FA-EFF086376B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04D7C-7F58-4F4A-9C90-C855C3C8A8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1570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E108F0-62ED-9D19-E412-B578CBEBFA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FD58120-05F7-71FE-52FA-59DBFDDCEA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757C6-D37D-4DA8-823B-C3A9C93EC9B3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9342597-87D6-05C2-4E0A-92AFE2738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3AEFAC-75A3-B528-9D57-F53A48672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04D7C-7F58-4F4A-9C90-C855C3C8A8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879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E13963-350E-9B37-A7B1-960281518E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757C6-D37D-4DA8-823B-C3A9C93EC9B3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1CB50B5-8AEA-6C78-3928-25A88021A0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E9C902-59D0-2530-E652-4CD95D5D0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04D7C-7F58-4F4A-9C90-C855C3C8A8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4390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C20F98-C2A2-FBAC-F4BB-EE70078057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C499D1-272B-EDE1-08BA-D80ADACA94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899841-4AB2-2BA6-0E0B-47AB64C9BB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113E35-FF90-D3EB-2616-B06480F0DA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757C6-D37D-4DA8-823B-C3A9C93EC9B3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CC4C88-01D7-273B-C6C4-D5A8968EC8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8C3613-851D-DC02-8A4A-5D9703C26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04D7C-7F58-4F4A-9C90-C855C3C8A8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8314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3B2ADE-A34F-3DF4-612C-CF4EF4FBA8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00C805E-5814-057E-FA11-B6702AE6EC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28BEE8A-C659-F731-CB6B-EFB253B3D3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A6E7DE-407E-77C7-9C77-A70392D06F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757C6-D37D-4DA8-823B-C3A9C93EC9B3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91A7A4-893E-3DF0-8585-F10AB4CA6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8A3954-ECD7-79E9-E349-5C9892570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04D7C-7F58-4F4A-9C90-C855C3C8A8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3637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4D040B-612C-4D97-196E-5568561202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A1FD04-3833-784C-64FE-1DC46528B9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834D02-840E-A275-F122-534CB12C20A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F7757C6-D37D-4DA8-823B-C3A9C93EC9B3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FA875D-AB6F-996C-B0B3-556816EF50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A2D49A-18D6-D479-285A-711AA42231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AF04D7C-7F58-4F4A-9C90-C855C3C8A8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1212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10" Type="http://schemas.openxmlformats.org/officeDocument/2006/relationships/image" Target="../media/image49.jpeg"/><Relationship Id="rId4" Type="http://schemas.openxmlformats.org/officeDocument/2006/relationships/image" Target="../media/image43.jpg"/><Relationship Id="rId9" Type="http://schemas.openxmlformats.org/officeDocument/2006/relationships/image" Target="../media/image4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6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8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4.jpeg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May be a doodle of text">
            <a:extLst>
              <a:ext uri="{FF2B5EF4-FFF2-40B4-BE49-F238E27FC236}">
                <a16:creationId xmlns:a16="http://schemas.microsoft.com/office/drawing/2014/main" id="{0234527F-D902-9175-1854-5C9C0B4ED9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7022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F4ACA9-0610-EF38-AEA6-80B5D27FEB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5735637"/>
          </a:xfrm>
        </p:spPr>
        <p:txBody>
          <a:bodyPr/>
          <a:lstStyle/>
          <a:p>
            <a:r>
              <a:rPr lang="en-US" b="1" i="1" dirty="0"/>
              <a:t>“Scenes of the Season”</a:t>
            </a:r>
            <a:br>
              <a:rPr lang="en-US" b="1" i="1" dirty="0"/>
            </a:br>
            <a:r>
              <a:rPr lang="en-US" b="1" i="1" dirty="0"/>
              <a:t>Decorating Contest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29BBF1D-F386-0793-5BF5-10879216DB7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BAC4284C-7EE6-302D-4546-F0AE9E44D3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8995597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696"/>
    </mc:Choice>
    <mc:Fallback>
      <p:transition spd="slow" advTm="106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46324F-AE40-AB05-D089-380BB5FC97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BITS AND PIECES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B00A4E-B13E-FB6D-B4C6-CC65357C70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6" descr="May be an image of lighting">
            <a:extLst>
              <a:ext uri="{FF2B5EF4-FFF2-40B4-BE49-F238E27FC236}">
                <a16:creationId xmlns:a16="http://schemas.microsoft.com/office/drawing/2014/main" id="{18944C7E-E034-6540-746D-87F5CD094A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6872" y="1468471"/>
            <a:ext cx="3984380" cy="5312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May be an image of jewelry and text">
            <a:extLst>
              <a:ext uri="{FF2B5EF4-FFF2-40B4-BE49-F238E27FC236}">
                <a16:creationId xmlns:a16="http://schemas.microsoft.com/office/drawing/2014/main" id="{EEA40561-B97D-8B12-3E43-70D58FBF11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50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75576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235"/>
    </mc:Choice>
    <mc:Fallback>
      <p:transition spd="slow" advTm="10235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92592D-5247-400D-5039-C6112F320F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BLACKMORE-ROWE INS.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B9B002-84CE-3DAC-6700-FDF78E66D0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9458" name="Picture 2" descr="May be an image of christmas tree, hospital and text">
            <a:extLst>
              <a:ext uri="{FF2B5EF4-FFF2-40B4-BE49-F238E27FC236}">
                <a16:creationId xmlns:a16="http://schemas.microsoft.com/office/drawing/2014/main" id="{8EA1257C-CA0D-511C-85BD-6D9ACB1636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50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May be an image of lighting, indoors and text">
            <a:extLst>
              <a:ext uri="{FF2B5EF4-FFF2-40B4-BE49-F238E27FC236}">
                <a16:creationId xmlns:a16="http://schemas.microsoft.com/office/drawing/2014/main" id="{48328294-A0EC-A0A2-7E21-20B012B2AE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50" y="2506662"/>
            <a:ext cx="3263504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2" name="Picture 6" descr="May be an image of lighting">
            <a:extLst>
              <a:ext uri="{FF2B5EF4-FFF2-40B4-BE49-F238E27FC236}">
                <a16:creationId xmlns:a16="http://schemas.microsoft.com/office/drawing/2014/main" id="{6EFD8F9C-21F4-6718-3ACA-7C897E404B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386" y="1277911"/>
            <a:ext cx="2868118" cy="2151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4" name="Picture 8" descr="May be an image of lighting and indoors">
            <a:extLst>
              <a:ext uri="{FF2B5EF4-FFF2-40B4-BE49-F238E27FC236}">
                <a16:creationId xmlns:a16="http://schemas.microsoft.com/office/drawing/2014/main" id="{EE27D5A8-6613-952A-E852-0708214F04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4" y="3795686"/>
            <a:ext cx="3354952" cy="2516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00318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169"/>
    </mc:Choice>
    <mc:Fallback>
      <p:transition spd="slow" advTm="10169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6" name="Picture 4" descr="May be an image of Christmas stocking">
            <a:extLst>
              <a:ext uri="{FF2B5EF4-FFF2-40B4-BE49-F238E27FC236}">
                <a16:creationId xmlns:a16="http://schemas.microsoft.com/office/drawing/2014/main" id="{FD738308-25E1-0D57-E994-22611B320B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5908" y="-104930"/>
            <a:ext cx="6034789" cy="6962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4" name="Picture 2" descr="May be an image of Christmas stocking and text">
            <a:extLst>
              <a:ext uri="{FF2B5EF4-FFF2-40B4-BE49-F238E27FC236}">
                <a16:creationId xmlns:a16="http://schemas.microsoft.com/office/drawing/2014/main" id="{38112BEE-DB68-70EF-2860-3F57E07AD5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698" y="839449"/>
            <a:ext cx="6314606" cy="6123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A52FFB2-595C-4875-F521-57DF7F99B7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844" y="-285904"/>
            <a:ext cx="5581340" cy="1325563"/>
          </a:xfrm>
        </p:spPr>
        <p:txBody>
          <a:bodyPr/>
          <a:lstStyle/>
          <a:p>
            <a:pPr algn="ctr"/>
            <a:r>
              <a:rPr lang="en-US" dirty="0"/>
              <a:t>CALLIHAN’S TAX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2FB9AA-3C77-CFAC-1B65-77ED46CA06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51815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980"/>
    </mc:Choice>
    <mc:Fallback>
      <p:transition spd="slow" advTm="898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B1F4A4-D0A3-C75C-F7AC-381B0C54E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CLIO FAMILY DENTAL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D0B290-1779-A30D-4752-D80902CD80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2530" name="Picture 2" descr="May be an image of christmas tree">
            <a:extLst>
              <a:ext uri="{FF2B5EF4-FFF2-40B4-BE49-F238E27FC236}">
                <a16:creationId xmlns:a16="http://schemas.microsoft.com/office/drawing/2014/main" id="{02704377-9FE2-FDFE-8A13-9D13D0F6E3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1769" y="-614597"/>
            <a:ext cx="5580231" cy="7472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2" name="Picture 4" descr="May be an image of christmas tree and gingerbread cookie">
            <a:extLst>
              <a:ext uri="{FF2B5EF4-FFF2-40B4-BE49-F238E27FC236}">
                <a16:creationId xmlns:a16="http://schemas.microsoft.com/office/drawing/2014/main" id="{CB80B0B8-FBEA-E9F7-458F-C5772E1BA8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882" y="1539159"/>
            <a:ext cx="6310859" cy="4924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02521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739"/>
    </mc:Choice>
    <mc:Fallback>
      <p:transition spd="slow" advTm="10739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4FFE0A-B2F3-9D73-6DE3-B2FC1E4259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GAMBLE HARDWARE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148C01-B55D-33B2-E2E4-6DF5B6B0E8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5602" name="Picture 2" descr="May be an image of hat shop and text">
            <a:extLst>
              <a:ext uri="{FF2B5EF4-FFF2-40B4-BE49-F238E27FC236}">
                <a16:creationId xmlns:a16="http://schemas.microsoft.com/office/drawing/2014/main" id="{0393582A-1A04-B425-0B7F-74ABE36BA2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6137" y="0"/>
            <a:ext cx="6305863" cy="6715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4" name="Picture 4" descr="May be an image of text">
            <a:extLst>
              <a:ext uri="{FF2B5EF4-FFF2-40B4-BE49-F238E27FC236}">
                <a16:creationId xmlns:a16="http://schemas.microsoft.com/office/drawing/2014/main" id="{1096E8D2-B91F-B265-0DCF-5221238021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517" y="1825625"/>
            <a:ext cx="5520755" cy="4889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24330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748"/>
    </mc:Choice>
    <mc:Fallback>
      <p:transition spd="slow" advTm="9748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2" name="Picture 6" descr="May be an image of text">
            <a:extLst>
              <a:ext uri="{FF2B5EF4-FFF2-40B4-BE49-F238E27FC236}">
                <a16:creationId xmlns:a16="http://schemas.microsoft.com/office/drawing/2014/main" id="{811373CE-0D57-289F-05FD-5A9A91B639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4397" y="0"/>
            <a:ext cx="386746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79E3684-7161-C2E4-364C-AD4D28416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GRONDINS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CFBA35-F1E9-EC0B-52D6-84BB7EA74A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218" name="Picture 2" descr="May be an image of hat shop and text">
            <a:extLst>
              <a:ext uri="{FF2B5EF4-FFF2-40B4-BE49-F238E27FC236}">
                <a16:creationId xmlns:a16="http://schemas.microsoft.com/office/drawing/2014/main" id="{B8AC915A-2E35-76A1-AC9C-35ABCB82C0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5298" y="3147363"/>
            <a:ext cx="5026702" cy="3770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0" descr="May be an image of toy, christmas tree and text">
            <a:extLst>
              <a:ext uri="{FF2B5EF4-FFF2-40B4-BE49-F238E27FC236}">
                <a16:creationId xmlns:a16="http://schemas.microsoft.com/office/drawing/2014/main" id="{FFDE98B3-36E8-E017-FF3A-3508857176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5298" y="-177374"/>
            <a:ext cx="5073595" cy="3270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May be an image of 1 person and text">
            <a:extLst>
              <a:ext uri="{FF2B5EF4-FFF2-40B4-BE49-F238E27FC236}">
                <a16:creationId xmlns:a16="http://schemas.microsoft.com/office/drawing/2014/main" id="{7DB81945-EE48-E201-3D9C-FB3E233F8C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68212"/>
            <a:ext cx="4426096" cy="3319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May be an image of text">
            <a:extLst>
              <a:ext uri="{FF2B5EF4-FFF2-40B4-BE49-F238E27FC236}">
                <a16:creationId xmlns:a16="http://schemas.microsoft.com/office/drawing/2014/main" id="{BBD39838-8EBD-AC86-93FF-7947B4003E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32738"/>
            <a:ext cx="4360876" cy="3270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7711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400"/>
    </mc:Choice>
    <mc:Fallback>
      <p:transition spd="slow" advTm="104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8" name="Picture 6" descr="May be an image of text">
            <a:extLst>
              <a:ext uri="{FF2B5EF4-FFF2-40B4-BE49-F238E27FC236}">
                <a16:creationId xmlns:a16="http://schemas.microsoft.com/office/drawing/2014/main" id="{089EFD7B-AA35-D236-EB71-061BAA048D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9954" y="0"/>
            <a:ext cx="4433342" cy="3132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B2F7961-43B8-6F7A-46F1-4A08A072E8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6518" y="365125"/>
            <a:ext cx="2248525" cy="1325563"/>
          </a:xfrm>
        </p:spPr>
        <p:txBody>
          <a:bodyPr/>
          <a:lstStyle/>
          <a:p>
            <a:pPr algn="ctr"/>
            <a:r>
              <a:rPr lang="en-US" dirty="0"/>
              <a:t>JIMMY JOHN’S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D4E0EC-6228-7DED-2C41-0FEF2880FE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3314" name="Picture 2" descr="May be an image of 1 person and text">
            <a:extLst>
              <a:ext uri="{FF2B5EF4-FFF2-40B4-BE49-F238E27FC236}">
                <a16:creationId xmlns:a16="http://schemas.microsoft.com/office/drawing/2014/main" id="{4586FEAD-426D-9373-7AF6-7256FDF265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May be an image of christmas tree and text">
            <a:extLst>
              <a:ext uri="{FF2B5EF4-FFF2-40B4-BE49-F238E27FC236}">
                <a16:creationId xmlns:a16="http://schemas.microsoft.com/office/drawing/2014/main" id="{CC6CF20A-DC73-FBC1-867F-F518654D9A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0" y="2473403"/>
            <a:ext cx="6978545" cy="4519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9503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279"/>
    </mc:Choice>
    <mc:Fallback>
      <p:transition spd="slow" advTm="10279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482762-090E-3ED6-B4E7-53C33D4867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1353800" cy="1325563"/>
          </a:xfrm>
        </p:spPr>
        <p:txBody>
          <a:bodyPr/>
          <a:lstStyle/>
          <a:p>
            <a:r>
              <a:rPr lang="en-US" dirty="0"/>
              <a:t>HAIRSPRAY SALON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111FD6-4249-3DD8-A67C-B3699D6043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484" name="Picture 4" descr="May be an image of christmas tree and text">
            <a:extLst>
              <a:ext uri="{FF2B5EF4-FFF2-40B4-BE49-F238E27FC236}">
                <a16:creationId xmlns:a16="http://schemas.microsoft.com/office/drawing/2014/main" id="{12D59625-8757-CECC-F0F5-0A44375BC3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5565" y="13481"/>
            <a:ext cx="3819543" cy="6844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6" name="Picture 6" descr="May be an image of text">
            <a:extLst>
              <a:ext uri="{FF2B5EF4-FFF2-40B4-BE49-F238E27FC236}">
                <a16:creationId xmlns:a16="http://schemas.microsoft.com/office/drawing/2014/main" id="{403D3262-907A-57A8-246B-A964EB771F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9115"/>
            <a:ext cx="5466413" cy="5508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8" name="Picture 8" descr="May be an image of text">
            <a:extLst>
              <a:ext uri="{FF2B5EF4-FFF2-40B4-BE49-F238E27FC236}">
                <a16:creationId xmlns:a16="http://schemas.microsoft.com/office/drawing/2014/main" id="{DE6E5CC7-5D5F-FA1F-8F61-75142B3BC7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4669" y="13481"/>
            <a:ext cx="4067330" cy="7129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89158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611"/>
    </mc:Choice>
    <mc:Fallback>
      <p:transition spd="slow" advTm="9611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503A6B-EBD8-080C-E324-D447622F46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NITE CAP TAVERN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5570FE-B7AA-85FD-15C6-F884B238E0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8434" name="Picture 2" descr="May be an image of 2 people, pizza and text that says 'HANDTOSSED TOSSED HAND PIZZA &amp; STROMBOLI ALL NEW NEW MENU MEXICAN FAVORITES No Smoking'">
            <a:extLst>
              <a:ext uri="{FF2B5EF4-FFF2-40B4-BE49-F238E27FC236}">
                <a16:creationId xmlns:a16="http://schemas.microsoft.com/office/drawing/2014/main" id="{9ADF60C8-C1FE-705A-B5C1-21DD36571C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573967"/>
            <a:ext cx="6365823" cy="5284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May be an image of Christmas stocking">
            <a:extLst>
              <a:ext uri="{FF2B5EF4-FFF2-40B4-BE49-F238E27FC236}">
                <a16:creationId xmlns:a16="http://schemas.microsoft.com/office/drawing/2014/main" id="{526CF2C7-2D78-2450-8F3F-643D89D4E8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0217" y="1573967"/>
            <a:ext cx="5801784" cy="5284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8" name="Picture 6" descr="May be an image of hearth">
            <a:extLst>
              <a:ext uri="{FF2B5EF4-FFF2-40B4-BE49-F238E27FC236}">
                <a16:creationId xmlns:a16="http://schemas.microsoft.com/office/drawing/2014/main" id="{E431D116-9CE4-ED61-DF67-0D36AD9228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-408417"/>
            <a:ext cx="3962401" cy="3304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16813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41"/>
    </mc:Choice>
    <mc:Fallback>
      <p:transition spd="slow" advTm="10041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25BF19-331F-8051-54F3-407A6BBC62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7012" y="1144588"/>
            <a:ext cx="4157663" cy="4791517"/>
          </a:xfrm>
        </p:spPr>
        <p:txBody>
          <a:bodyPr>
            <a:normAutofit/>
          </a:bodyPr>
          <a:lstStyle/>
          <a:p>
            <a:r>
              <a:rPr lang="en-US" dirty="0"/>
              <a:t>O’GUINN FAMILY FUNERAL HOME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6A4602-E9DE-B828-51DF-23AEC368E8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1506" name="Picture 2" descr="May be an image of christmas tree">
            <a:extLst>
              <a:ext uri="{FF2B5EF4-FFF2-40B4-BE49-F238E27FC236}">
                <a16:creationId xmlns:a16="http://schemas.microsoft.com/office/drawing/2014/main" id="{49B24A85-7FF2-9937-4AE3-24EE67AF13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4337" y="0"/>
            <a:ext cx="41576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May be an image of christmas tree">
            <a:extLst>
              <a:ext uri="{FF2B5EF4-FFF2-40B4-BE49-F238E27FC236}">
                <a16:creationId xmlns:a16="http://schemas.microsoft.com/office/drawing/2014/main" id="{0610617C-6FD9-7185-7F04-A7FA25C69E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4077325" cy="6910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99090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611"/>
    </mc:Choice>
    <mc:Fallback>
      <p:transition spd="slow" advTm="9611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0D4D3D-E427-6A84-393D-34CDBAC8B5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Humorous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26838C-B0AB-785D-84D5-1B3582B3BB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FIRST PLACE:         JIMMY JOHN’S</a:t>
            </a:r>
          </a:p>
        </p:txBody>
      </p:sp>
      <p:pic>
        <p:nvPicPr>
          <p:cNvPr id="4" name="Picture 2" descr="May be a doodle of text">
            <a:extLst>
              <a:ext uri="{FF2B5EF4-FFF2-40B4-BE49-F238E27FC236}">
                <a16:creationId xmlns:a16="http://schemas.microsoft.com/office/drawing/2014/main" id="{D9A47CD6-5AC9-EF07-E1DE-134ED5AF83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4262" y="0"/>
            <a:ext cx="2527738" cy="1775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May be an image of 1 person and text">
            <a:extLst>
              <a:ext uri="{FF2B5EF4-FFF2-40B4-BE49-F238E27FC236}">
                <a16:creationId xmlns:a16="http://schemas.microsoft.com/office/drawing/2014/main" id="{F9ECA98F-8FD3-6BA0-1AB4-FFD8CB4345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250" y="2470396"/>
            <a:ext cx="3263504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May be an image of text">
            <a:extLst>
              <a:ext uri="{FF2B5EF4-FFF2-40B4-BE49-F238E27FC236}">
                <a16:creationId xmlns:a16="http://schemas.microsoft.com/office/drawing/2014/main" id="{B066D045-30DE-2A46-695F-4758A77DCE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277" y="2296800"/>
            <a:ext cx="2349708" cy="3132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May be an image of christmas tree and text">
            <a:extLst>
              <a:ext uri="{FF2B5EF4-FFF2-40B4-BE49-F238E27FC236}">
                <a16:creationId xmlns:a16="http://schemas.microsoft.com/office/drawing/2014/main" id="{87DAE754-1408-6EAC-CCA1-F0AA0A886C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8217" y="2302200"/>
            <a:ext cx="6026045" cy="4519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May be an image of hearth">
            <a:extLst>
              <a:ext uri="{FF2B5EF4-FFF2-40B4-BE49-F238E27FC236}">
                <a16:creationId xmlns:a16="http://schemas.microsoft.com/office/drawing/2014/main" id="{9147156D-107F-B229-9A8B-4E14575C6A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9734" y="0"/>
            <a:ext cx="1268016" cy="1690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89289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541"/>
    </mc:Choice>
    <mc:Fallback>
      <p:transition spd="slow" advTm="9541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4" name="Picture 8" descr="May be an image of 1 person, christmas tree and lighting">
            <a:extLst>
              <a:ext uri="{FF2B5EF4-FFF2-40B4-BE49-F238E27FC236}">
                <a16:creationId xmlns:a16="http://schemas.microsoft.com/office/drawing/2014/main" id="{A5855E68-DE17-7171-4A01-7B35BFA16C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0307" y="1973734"/>
            <a:ext cx="3283259" cy="4884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90" name="Picture 14" descr="May be an image of lighting">
            <a:extLst>
              <a:ext uri="{FF2B5EF4-FFF2-40B4-BE49-F238E27FC236}">
                <a16:creationId xmlns:a16="http://schemas.microsoft.com/office/drawing/2014/main" id="{774F79D6-7718-3F43-8933-68B622AFFF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3659" y="1274163"/>
            <a:ext cx="3589505" cy="3179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B8917FA-AA2A-E30C-493A-E0E074D802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PINE RUN CHURCH OF CHRIST</a:t>
            </a:r>
          </a:p>
        </p:txBody>
      </p:sp>
      <p:pic>
        <p:nvPicPr>
          <p:cNvPr id="5" name="Content Placeholder 4" descr="A path with red lights and a sign on it&#10;&#10;Description automatically generated">
            <a:extLst>
              <a:ext uri="{FF2B5EF4-FFF2-40B4-BE49-F238E27FC236}">
                <a16:creationId xmlns:a16="http://schemas.microsoft.com/office/drawing/2014/main" id="{F58B2987-A4F2-7418-7EC6-4212A28E08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8598" y="3689583"/>
            <a:ext cx="2578971" cy="3438629"/>
          </a:xfrm>
        </p:spPr>
      </p:pic>
      <p:pic>
        <p:nvPicPr>
          <p:cNvPr id="24578" name="Picture 2" descr="May be an image of welcome mat and text">
            <a:extLst>
              <a:ext uri="{FF2B5EF4-FFF2-40B4-BE49-F238E27FC236}">
                <a16:creationId xmlns:a16="http://schemas.microsoft.com/office/drawing/2014/main" id="{31AE2A2E-6455-BF50-510A-E7AA8118F6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209" y="4152275"/>
            <a:ext cx="2698230" cy="3597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0" name="Picture 4" descr="May be an image of 2 people and text">
            <a:extLst>
              <a:ext uri="{FF2B5EF4-FFF2-40B4-BE49-F238E27FC236}">
                <a16:creationId xmlns:a16="http://schemas.microsoft.com/office/drawing/2014/main" id="{B9BB756E-CED1-3E61-E166-A36C33093C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751" y="1274164"/>
            <a:ext cx="2597046" cy="346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6" name="Picture 10" descr="May be an image of 2 people, lighting and text">
            <a:extLst>
              <a:ext uri="{FF2B5EF4-FFF2-40B4-BE49-F238E27FC236}">
                <a16:creationId xmlns:a16="http://schemas.microsoft.com/office/drawing/2014/main" id="{6CB376F5-BD4C-899B-BD7B-6F2F7CC7DB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6260" y="3807501"/>
            <a:ext cx="2793791" cy="3725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92" name="Picture 16" descr="May be an image of text">
            <a:extLst>
              <a:ext uri="{FF2B5EF4-FFF2-40B4-BE49-F238E27FC236}">
                <a16:creationId xmlns:a16="http://schemas.microsoft.com/office/drawing/2014/main" id="{86148217-0A0D-7216-1915-14E249A23E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8370" y="1274164"/>
            <a:ext cx="1855034" cy="2473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94" name="Picture 18" descr="No photo description available.">
            <a:extLst>
              <a:ext uri="{FF2B5EF4-FFF2-40B4-BE49-F238E27FC236}">
                <a16:creationId xmlns:a16="http://schemas.microsoft.com/office/drawing/2014/main" id="{D94E0370-1C0B-A65E-07DD-BB9CE1F3A6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7959" y="3807501"/>
            <a:ext cx="2588301" cy="3179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96" name="Picture 20" descr="May be an image of text">
            <a:extLst>
              <a:ext uri="{FF2B5EF4-FFF2-40B4-BE49-F238E27FC236}">
                <a16:creationId xmlns:a16="http://schemas.microsoft.com/office/drawing/2014/main" id="{2243139C-FCE1-E3EC-D862-E0CC939550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9102" y="-841982"/>
            <a:ext cx="3198527" cy="3401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00226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766"/>
    </mc:Choice>
    <mc:Fallback>
      <p:transition spd="slow" advTm="9766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24A45A-0FA3-13CB-28D9-C277D8AFE5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Pine Run Inn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5A992F-A903-9A72-89D6-5354A6A9A6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May be an image of lighting and text">
            <a:extLst>
              <a:ext uri="{FF2B5EF4-FFF2-40B4-BE49-F238E27FC236}">
                <a16:creationId xmlns:a16="http://schemas.microsoft.com/office/drawing/2014/main" id="{E9187E4B-47FA-4EEA-08CE-A3F133F237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52" y="2506661"/>
            <a:ext cx="5336433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May be an image of 1 person, Christmas stocking and text">
            <a:extLst>
              <a:ext uri="{FF2B5EF4-FFF2-40B4-BE49-F238E27FC236}">
                <a16:creationId xmlns:a16="http://schemas.microsoft.com/office/drawing/2014/main" id="{D47D4215-258C-BE26-C23A-46956CC85C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2436" y="-92973"/>
            <a:ext cx="4068112" cy="2406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May be an image of christmas tree, lighting and text">
            <a:extLst>
              <a:ext uri="{FF2B5EF4-FFF2-40B4-BE49-F238E27FC236}">
                <a16:creationId xmlns:a16="http://schemas.microsoft.com/office/drawing/2014/main" id="{6E87F11B-7A65-6781-BD68-0F2400239C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4217" y="-43695"/>
            <a:ext cx="3358219" cy="2307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May be an image of lighting and text">
            <a:extLst>
              <a:ext uri="{FF2B5EF4-FFF2-40B4-BE49-F238E27FC236}">
                <a16:creationId xmlns:a16="http://schemas.microsoft.com/office/drawing/2014/main" id="{021CAC3C-CD15-291A-E566-A91145BEA2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7884" y="2594876"/>
            <a:ext cx="6672663" cy="2975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May be an image of christmas tree and text">
            <a:extLst>
              <a:ext uri="{FF2B5EF4-FFF2-40B4-BE49-F238E27FC236}">
                <a16:creationId xmlns:a16="http://schemas.microsoft.com/office/drawing/2014/main" id="{14734686-EB6B-3DF0-DFE5-33A8DCCA9F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7883" y="4300662"/>
            <a:ext cx="6672665" cy="2557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64495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529"/>
    </mc:Choice>
    <mc:Fallback>
      <p:transition spd="slow" advTm="10529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A5298F-8382-95C5-371A-C246A55187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Rebecca’s Reason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D67C18-31DF-6CC0-18B7-631D4D6E47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8" descr="May be an image of christmas tree and text">
            <a:extLst>
              <a:ext uri="{FF2B5EF4-FFF2-40B4-BE49-F238E27FC236}">
                <a16:creationId xmlns:a16="http://schemas.microsoft.com/office/drawing/2014/main" id="{DA9E45A2-8EC7-B286-E550-CB594E5986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09762"/>
            <a:ext cx="7108351" cy="5331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May be an image of lighting">
            <a:extLst>
              <a:ext uri="{FF2B5EF4-FFF2-40B4-BE49-F238E27FC236}">
                <a16:creationId xmlns:a16="http://schemas.microsoft.com/office/drawing/2014/main" id="{D6CA6D28-9658-D884-18A6-1CB6667BC0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8351" y="0"/>
            <a:ext cx="508364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69021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703"/>
    </mc:Choice>
    <mc:Fallback>
      <p:transition spd="slow" advTm="9703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0F4F9F-9865-E087-E687-0267514052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SUBWAY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BAEC47-1003-600F-D97B-0CB17C9A1E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38" name="Picture 2" descr="May be an image of text">
            <a:extLst>
              <a:ext uri="{FF2B5EF4-FFF2-40B4-BE49-F238E27FC236}">
                <a16:creationId xmlns:a16="http://schemas.microsoft.com/office/drawing/2014/main" id="{0C25A893-73EF-4A6F-F7EB-F1DF9B288D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6793" y="-1"/>
            <a:ext cx="7305207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May be an image of text">
            <a:extLst>
              <a:ext uri="{FF2B5EF4-FFF2-40B4-BE49-F238E27FC236}">
                <a16:creationId xmlns:a16="http://schemas.microsoft.com/office/drawing/2014/main" id="{EA4225B4-ED80-30A1-B393-5470BA76C3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9096"/>
            <a:ext cx="4886793" cy="5478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18702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319"/>
    </mc:Choice>
    <mc:Fallback>
      <p:transition spd="slow" advTm="10319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92" name="Picture 8" descr="May be an image of lighting">
            <a:extLst>
              <a:ext uri="{FF2B5EF4-FFF2-40B4-BE49-F238E27FC236}">
                <a16:creationId xmlns:a16="http://schemas.microsoft.com/office/drawing/2014/main" id="{563B6027-4143-E0D5-EEF0-C76882E902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012" y="1188244"/>
            <a:ext cx="4070211" cy="3052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EE4D393-EEA5-0E86-E9CF-7AD70E8968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VIENNA FAMILY DENTAL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ED6A09-DD67-EDAA-ADEF-F927D7E258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386" name="Picture 2" descr="May be an image of lighting and christmas tree">
            <a:extLst>
              <a:ext uri="{FF2B5EF4-FFF2-40B4-BE49-F238E27FC236}">
                <a16:creationId xmlns:a16="http://schemas.microsoft.com/office/drawing/2014/main" id="{C79779FF-5A0B-1343-7F0E-FE8A0E8B00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02876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May be an image of lighting and christmas tree">
            <a:extLst>
              <a:ext uri="{FF2B5EF4-FFF2-40B4-BE49-F238E27FC236}">
                <a16:creationId xmlns:a16="http://schemas.microsoft.com/office/drawing/2014/main" id="{BA091A55-71B5-0FFC-3E8F-DB39FEC14E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3751" y="1188244"/>
            <a:ext cx="2740002" cy="5543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 descr="No photo description available.">
            <a:extLst>
              <a:ext uri="{FF2B5EF4-FFF2-40B4-BE49-F238E27FC236}">
                <a16:creationId xmlns:a16="http://schemas.microsoft.com/office/drawing/2014/main" id="{C559C86B-3E87-6A29-D1E5-C0541B2D0B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3753" y="-1043"/>
            <a:ext cx="5144283" cy="6859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59155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479"/>
    </mc:Choice>
    <mc:Fallback>
      <p:transition spd="slow" advTm="9479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C345A0-5D9E-B695-5146-3F89AE94E9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VIENNA TWP BDA</a:t>
            </a:r>
          </a:p>
        </p:txBody>
      </p:sp>
      <p:pic>
        <p:nvPicPr>
          <p:cNvPr id="26626" name="Picture 2" descr="May be an image of lighting">
            <a:extLst>
              <a:ext uri="{FF2B5EF4-FFF2-40B4-BE49-F238E27FC236}">
                <a16:creationId xmlns:a16="http://schemas.microsoft.com/office/drawing/2014/main" id="{4BC5BC2D-17B5-0046-2A07-A9A601EBC9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9502" y="-872527"/>
            <a:ext cx="3812498" cy="5083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Content Placeholder 4" descr="A building with wreaths on the front&#10;&#10;Description automatically generated">
            <a:extLst>
              <a:ext uri="{FF2B5EF4-FFF2-40B4-BE49-F238E27FC236}">
                <a16:creationId xmlns:a16="http://schemas.microsoft.com/office/drawing/2014/main" id="{3B4ECB2C-47FB-7D80-BEE9-32209F75DC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10177"/>
            <a:ext cx="12291934" cy="5061782"/>
          </a:xfrm>
        </p:spPr>
      </p:pic>
    </p:spTree>
    <p:extLst>
      <p:ext uri="{BB962C8B-B14F-4D97-AF65-F5344CB8AC3E}">
        <p14:creationId xmlns:p14="http://schemas.microsoft.com/office/powerpoint/2010/main" val="36673667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335"/>
    </mc:Choice>
    <mc:Fallback>
      <p:transition spd="slow" advTm="11335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159986-25DC-A30E-4AEF-71B6F6A141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29300" y="365125"/>
            <a:ext cx="5524500" cy="1325563"/>
          </a:xfrm>
        </p:spPr>
        <p:txBody>
          <a:bodyPr>
            <a:normAutofit/>
          </a:bodyPr>
          <a:lstStyle/>
          <a:p>
            <a:r>
              <a:rPr lang="en-US" sz="4000" dirty="0"/>
              <a:t>FOR HELPING PROMOTE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84F108-53F9-8C13-7AC2-E2FFB88AEF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9718" y="5639985"/>
            <a:ext cx="4142282" cy="1325563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Celebrating 100 years!</a:t>
            </a:r>
          </a:p>
        </p:txBody>
      </p:sp>
      <p:pic>
        <p:nvPicPr>
          <p:cNvPr id="27650" name="Picture 2">
            <a:extLst>
              <a:ext uri="{FF2B5EF4-FFF2-40B4-BE49-F238E27FC236}">
                <a16:creationId xmlns:a16="http://schemas.microsoft.com/office/drawing/2014/main" id="{2D9CF0EC-28D9-D568-AC65-034C600D46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70" y="0"/>
            <a:ext cx="58293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4" name="Picture 6">
            <a:extLst>
              <a:ext uri="{FF2B5EF4-FFF2-40B4-BE49-F238E27FC236}">
                <a16:creationId xmlns:a16="http://schemas.microsoft.com/office/drawing/2014/main" id="{D9260186-38D2-F932-FCB1-C790B72B38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2980" y="3182535"/>
            <a:ext cx="4286250" cy="245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2" name="Picture 4">
            <a:extLst>
              <a:ext uri="{FF2B5EF4-FFF2-40B4-BE49-F238E27FC236}">
                <a16:creationId xmlns:a16="http://schemas.microsoft.com/office/drawing/2014/main" id="{5D78EE84-79F7-2545-7DB4-CB0ADF47DE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2070" y="1486304"/>
            <a:ext cx="2457450" cy="245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26324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574"/>
    </mc:Choice>
    <mc:Fallback>
      <p:transition spd="slow" advTm="9574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9C984F-CDC7-E7A8-43E2-0926A14B4C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Creative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51DCB8-2A84-2476-11E7-331347BE96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FIRST PLACE:  	REBECCA’S REASON</a:t>
            </a:r>
          </a:p>
        </p:txBody>
      </p:sp>
      <p:pic>
        <p:nvPicPr>
          <p:cNvPr id="4" name="Picture 2" descr="May be a doodle of text">
            <a:extLst>
              <a:ext uri="{FF2B5EF4-FFF2-40B4-BE49-F238E27FC236}">
                <a16:creationId xmlns:a16="http://schemas.microsoft.com/office/drawing/2014/main" id="{15529CF9-8E07-18F4-C772-0160F291CB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4262" y="0"/>
            <a:ext cx="2527738" cy="1775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May be an image of christmas tree and text">
            <a:extLst>
              <a:ext uri="{FF2B5EF4-FFF2-40B4-BE49-F238E27FC236}">
                <a16:creationId xmlns:a16="http://schemas.microsoft.com/office/drawing/2014/main" id="{8449AF63-0DDE-3737-7AA8-8F1C6EAA71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06662"/>
            <a:ext cx="5801783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May be an image of lighting">
            <a:extLst>
              <a:ext uri="{FF2B5EF4-FFF2-40B4-BE49-F238E27FC236}">
                <a16:creationId xmlns:a16="http://schemas.microsoft.com/office/drawing/2014/main" id="{7B9569F8-908E-8C96-0AAA-3A65365BFC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0217" y="2506662"/>
            <a:ext cx="5801783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May be an image of 1 person and text">
            <a:extLst>
              <a:ext uri="{FF2B5EF4-FFF2-40B4-BE49-F238E27FC236}">
                <a16:creationId xmlns:a16="http://schemas.microsoft.com/office/drawing/2014/main" id="{81918DA0-E861-EFCE-242D-FDFCBAE697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50" y="0"/>
            <a:ext cx="1332563" cy="1776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19253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693"/>
    </mc:Choice>
    <mc:Fallback>
      <p:transition spd="slow" advTm="9693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256882-32C4-EACE-FC9E-C0B43D1719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Interior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ADD422-91AC-0C6F-EFBE-4EC1D60698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First Place:	THE PINE RUN INN</a:t>
            </a:r>
          </a:p>
        </p:txBody>
      </p:sp>
      <p:pic>
        <p:nvPicPr>
          <p:cNvPr id="4" name="Picture 2" descr="May be a doodle of text">
            <a:extLst>
              <a:ext uri="{FF2B5EF4-FFF2-40B4-BE49-F238E27FC236}">
                <a16:creationId xmlns:a16="http://schemas.microsoft.com/office/drawing/2014/main" id="{4CBABEFB-E8A2-EA5A-2F70-34C108EE5E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4262" y="0"/>
            <a:ext cx="2527738" cy="1775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May be an image of lighting and text">
            <a:extLst>
              <a:ext uri="{FF2B5EF4-FFF2-40B4-BE49-F238E27FC236}">
                <a16:creationId xmlns:a16="http://schemas.microsoft.com/office/drawing/2014/main" id="{DE46199D-2548-E251-BDEE-0F9D8AD41F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52" y="2506661"/>
            <a:ext cx="5336433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May be an image of christmas tree and text">
            <a:extLst>
              <a:ext uri="{FF2B5EF4-FFF2-40B4-BE49-F238E27FC236}">
                <a16:creationId xmlns:a16="http://schemas.microsoft.com/office/drawing/2014/main" id="{AB35F5E2-96E4-D4BC-50AD-8E52979CE8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8121" y="2380593"/>
            <a:ext cx="6042427" cy="4477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May be an image of lighting">
            <a:extLst>
              <a:ext uri="{FF2B5EF4-FFF2-40B4-BE49-F238E27FC236}">
                <a16:creationId xmlns:a16="http://schemas.microsoft.com/office/drawing/2014/main" id="{37C8A793-CC7B-D96E-11A9-69C7EBF897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2631" y="1"/>
            <a:ext cx="1135118" cy="1513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66555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822"/>
    </mc:Choice>
    <mc:Fallback>
      <p:transition spd="slow" advTm="9822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1A61C7-5EAA-E75C-C7CD-479CB2F87C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Brightest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AF413E-4C74-8CAE-7078-FC477E222B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FIRST PLACE:     BACKROAD BEAUTE’ SALON</a:t>
            </a:r>
          </a:p>
        </p:txBody>
      </p:sp>
      <p:pic>
        <p:nvPicPr>
          <p:cNvPr id="4" name="Picture 2" descr="May be a doodle of text">
            <a:extLst>
              <a:ext uri="{FF2B5EF4-FFF2-40B4-BE49-F238E27FC236}">
                <a16:creationId xmlns:a16="http://schemas.microsoft.com/office/drawing/2014/main" id="{651C4FDD-10E7-B647-FEA8-5C9F8E4AB3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4262" y="0"/>
            <a:ext cx="2527738" cy="1775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May be an image of lighting and text">
            <a:extLst>
              <a:ext uri="{FF2B5EF4-FFF2-40B4-BE49-F238E27FC236}">
                <a16:creationId xmlns:a16="http://schemas.microsoft.com/office/drawing/2014/main" id="{CB4330F9-B7A8-FC9E-32EE-09ADF3FDB1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86050"/>
            <a:ext cx="9839325" cy="4171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May be an image of lighting and text">
            <a:extLst>
              <a:ext uri="{FF2B5EF4-FFF2-40B4-BE49-F238E27FC236}">
                <a16:creationId xmlns:a16="http://schemas.microsoft.com/office/drawing/2014/main" id="{22561F8A-DD30-AA1A-2188-B56B6B98DC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9662" y="2787705"/>
            <a:ext cx="4539131" cy="3968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May be an image of lighting and christmas tree">
            <a:extLst>
              <a:ext uri="{FF2B5EF4-FFF2-40B4-BE49-F238E27FC236}">
                <a16:creationId xmlns:a16="http://schemas.microsoft.com/office/drawing/2014/main" id="{FD05EFF3-16A1-B25C-AEED-6E48887D09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895" y="0"/>
            <a:ext cx="2366673" cy="1775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May be an image of lighting">
            <a:extLst>
              <a:ext uri="{FF2B5EF4-FFF2-40B4-BE49-F238E27FC236}">
                <a16:creationId xmlns:a16="http://schemas.microsoft.com/office/drawing/2014/main" id="{2577E29C-1FD9-2925-2127-DEA96198BD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6078" y="414"/>
            <a:ext cx="2366673" cy="1775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53581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412"/>
    </mc:Choice>
    <mc:Fallback>
      <p:transition spd="slow" advTm="10412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CAB0A8-1DFB-5C04-B5BD-D70EB63F1E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Nostalgic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861320-C89B-2373-FBE3-8EC3D88F32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FIRST PLACE:           THE PINE RUN INN</a:t>
            </a:r>
          </a:p>
        </p:txBody>
      </p:sp>
      <p:pic>
        <p:nvPicPr>
          <p:cNvPr id="4" name="Picture 2" descr="May be a doodle of text">
            <a:extLst>
              <a:ext uri="{FF2B5EF4-FFF2-40B4-BE49-F238E27FC236}">
                <a16:creationId xmlns:a16="http://schemas.microsoft.com/office/drawing/2014/main" id="{25963721-0E50-314B-6475-C7A1E90990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4262" y="0"/>
            <a:ext cx="2527738" cy="1775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May be an image of lighting and text">
            <a:extLst>
              <a:ext uri="{FF2B5EF4-FFF2-40B4-BE49-F238E27FC236}">
                <a16:creationId xmlns:a16="http://schemas.microsoft.com/office/drawing/2014/main" id="{F8014506-C03B-E6C7-195B-11BAC5815C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295314"/>
            <a:ext cx="5595628" cy="4562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May be an image of christmas tree and text">
            <a:extLst>
              <a:ext uri="{FF2B5EF4-FFF2-40B4-BE49-F238E27FC236}">
                <a16:creationId xmlns:a16="http://schemas.microsoft.com/office/drawing/2014/main" id="{8C69286D-1025-CA60-449C-EC8738F5B4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5131" y="2318801"/>
            <a:ext cx="6216869" cy="4606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May be an image of lighting">
            <a:extLst>
              <a:ext uri="{FF2B5EF4-FFF2-40B4-BE49-F238E27FC236}">
                <a16:creationId xmlns:a16="http://schemas.microsoft.com/office/drawing/2014/main" id="{9F842551-6D22-A8A7-628C-88B76CCD26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5033" y="16974"/>
            <a:ext cx="2154621" cy="1615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May be an image of christmas tree and text">
            <a:extLst>
              <a:ext uri="{FF2B5EF4-FFF2-40B4-BE49-F238E27FC236}">
                <a16:creationId xmlns:a16="http://schemas.microsoft.com/office/drawing/2014/main" id="{BAC0FDCA-B9B0-464A-E456-092749D308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9309" y="-4244"/>
            <a:ext cx="2154621" cy="1615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May be an image of toy, christmas tree and text">
            <a:extLst>
              <a:ext uri="{FF2B5EF4-FFF2-40B4-BE49-F238E27FC236}">
                <a16:creationId xmlns:a16="http://schemas.microsoft.com/office/drawing/2014/main" id="{43304E67-5342-6603-CE6D-39CF03B7FF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7009" y="0"/>
            <a:ext cx="2177253" cy="1632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49416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715"/>
    </mc:Choice>
    <mc:Fallback>
      <p:transition spd="slow" advTm="9715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735B6E-918A-0D15-E1AA-27DF988BA3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Business Related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E6FA6B-B39C-ED51-09CC-24AF3FB1DD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FIRST PLACE:          JIMMY JOHN’S</a:t>
            </a:r>
          </a:p>
        </p:txBody>
      </p:sp>
      <p:pic>
        <p:nvPicPr>
          <p:cNvPr id="4" name="Picture 2" descr="May be a doodle of text">
            <a:extLst>
              <a:ext uri="{FF2B5EF4-FFF2-40B4-BE49-F238E27FC236}">
                <a16:creationId xmlns:a16="http://schemas.microsoft.com/office/drawing/2014/main" id="{BD7F0C1B-5BE1-9110-C8C0-E45456DD76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4262" y="0"/>
            <a:ext cx="2527738" cy="1775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May be an image of 1 person and text">
            <a:extLst>
              <a:ext uri="{FF2B5EF4-FFF2-40B4-BE49-F238E27FC236}">
                <a16:creationId xmlns:a16="http://schemas.microsoft.com/office/drawing/2014/main" id="{09A5B83A-2C2A-C442-945F-FED2DCAD92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103" y="2302200"/>
            <a:ext cx="3389651" cy="4519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May be an image of christmas tree and text">
            <a:extLst>
              <a:ext uri="{FF2B5EF4-FFF2-40B4-BE49-F238E27FC236}">
                <a16:creationId xmlns:a16="http://schemas.microsoft.com/office/drawing/2014/main" id="{B4385872-11E8-9DAE-5820-7C57AB7336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8217" y="2302200"/>
            <a:ext cx="6026045" cy="4519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May be an image of text">
            <a:extLst>
              <a:ext uri="{FF2B5EF4-FFF2-40B4-BE49-F238E27FC236}">
                <a16:creationId xmlns:a16="http://schemas.microsoft.com/office/drawing/2014/main" id="{23D5C57D-9A8C-603E-CA2E-7B30127C4E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6725" y="2716524"/>
            <a:ext cx="2349708" cy="3132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May be an image of lighting">
            <a:extLst>
              <a:ext uri="{FF2B5EF4-FFF2-40B4-BE49-F238E27FC236}">
                <a16:creationId xmlns:a16="http://schemas.microsoft.com/office/drawing/2014/main" id="{E3F0E830-7184-AE81-72E5-1235C14DDB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6522" y="36266"/>
            <a:ext cx="2138856" cy="1604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May be an image of jewelry and text">
            <a:extLst>
              <a:ext uri="{FF2B5EF4-FFF2-40B4-BE49-F238E27FC236}">
                <a16:creationId xmlns:a16="http://schemas.microsoft.com/office/drawing/2014/main" id="{CB91957B-7DBB-B7F8-7CFB-B5B24CBBB2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9992" y="20957"/>
            <a:ext cx="1226070" cy="1634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05680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189"/>
    </mc:Choice>
    <mc:Fallback>
      <p:transition spd="slow" advTm="10189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6A0B8A-AC01-3830-500F-44992ADDAE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Spreading Joy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E70DEF-54EC-7142-CD72-42C4DAA649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FIRST PLACE:            THE PINE RUN INN</a:t>
            </a:r>
          </a:p>
        </p:txBody>
      </p:sp>
      <p:pic>
        <p:nvPicPr>
          <p:cNvPr id="1026" name="Picture 2" descr="May be a doodle of text">
            <a:extLst>
              <a:ext uri="{FF2B5EF4-FFF2-40B4-BE49-F238E27FC236}">
                <a16:creationId xmlns:a16="http://schemas.microsoft.com/office/drawing/2014/main" id="{4581392B-3E2F-8AB6-6526-387B49F1C7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4262" y="0"/>
            <a:ext cx="2527738" cy="1775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May be an image of lighting and text">
            <a:extLst>
              <a:ext uri="{FF2B5EF4-FFF2-40B4-BE49-F238E27FC236}">
                <a16:creationId xmlns:a16="http://schemas.microsoft.com/office/drawing/2014/main" id="{4A7E741D-2B97-220D-08C4-AA50C6410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52" y="2373387"/>
            <a:ext cx="5499879" cy="4484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May be an image of christmas tree and text">
            <a:extLst>
              <a:ext uri="{FF2B5EF4-FFF2-40B4-BE49-F238E27FC236}">
                <a16:creationId xmlns:a16="http://schemas.microsoft.com/office/drawing/2014/main" id="{FD79E4CB-CF7A-ADA8-F5B5-45A9936DE4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5131" y="2318801"/>
            <a:ext cx="6216869" cy="4606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81918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664"/>
    </mc:Choice>
    <mc:Fallback>
      <p:transition spd="slow" advTm="9664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F964FB-55C8-5DA0-2EE3-53BDDFC71F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BACKROAD BEAUTE’ SALON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0381C9-5BA8-3E89-6122-24E07E24FA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May be an image of lighting and text">
            <a:extLst>
              <a:ext uri="{FF2B5EF4-FFF2-40B4-BE49-F238E27FC236}">
                <a16:creationId xmlns:a16="http://schemas.microsoft.com/office/drawing/2014/main" id="{1CAB693B-CE68-3401-4AEB-7A20872266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39056"/>
            <a:ext cx="9839325" cy="5418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May be an image of lighting and text">
            <a:extLst>
              <a:ext uri="{FF2B5EF4-FFF2-40B4-BE49-F238E27FC236}">
                <a16:creationId xmlns:a16="http://schemas.microsoft.com/office/drawing/2014/main" id="{3651C913-F8E0-0FA8-2E1A-1CB7DDC55C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4692" y="2032283"/>
            <a:ext cx="4539131" cy="470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May be an image of text">
            <a:extLst>
              <a:ext uri="{FF2B5EF4-FFF2-40B4-BE49-F238E27FC236}">
                <a16:creationId xmlns:a16="http://schemas.microsoft.com/office/drawing/2014/main" id="{052E4515-6578-F7E2-2543-C3B9A0A4D9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9325" y="1"/>
            <a:ext cx="2352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No photo description available.">
            <a:extLst>
              <a:ext uri="{FF2B5EF4-FFF2-40B4-BE49-F238E27FC236}">
                <a16:creationId xmlns:a16="http://schemas.microsoft.com/office/drawing/2014/main" id="{E7B00DC5-DA04-6A2A-353B-C38B2D2689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6137" y="23530"/>
            <a:ext cx="2007476" cy="3094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12368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199"/>
    </mc:Choice>
    <mc:Fallback>
      <p:transition spd="slow" advTm="10199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178</TotalTime>
  <Words>119</Words>
  <Application>Microsoft Office PowerPoint</Application>
  <PresentationFormat>Widescreen</PresentationFormat>
  <Paragraphs>35</Paragraphs>
  <Slides>26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0" baseType="lpstr">
      <vt:lpstr>Aptos</vt:lpstr>
      <vt:lpstr>Aptos Display</vt:lpstr>
      <vt:lpstr>Arial</vt:lpstr>
      <vt:lpstr>Office Theme</vt:lpstr>
      <vt:lpstr>“Scenes of the Season” Decorating Contest</vt:lpstr>
      <vt:lpstr>Humorous</vt:lpstr>
      <vt:lpstr>Creative</vt:lpstr>
      <vt:lpstr>Interior </vt:lpstr>
      <vt:lpstr>Brightest</vt:lpstr>
      <vt:lpstr>Nostalgic</vt:lpstr>
      <vt:lpstr>Business Related</vt:lpstr>
      <vt:lpstr>Spreading Joy</vt:lpstr>
      <vt:lpstr>BACKROAD BEAUTE’ SALON</vt:lpstr>
      <vt:lpstr>BITS AND PIECES</vt:lpstr>
      <vt:lpstr>BLACKMORE-ROWE INS.</vt:lpstr>
      <vt:lpstr>CALLIHAN’S TAX</vt:lpstr>
      <vt:lpstr>CLIO FAMILY DENTAL</vt:lpstr>
      <vt:lpstr>GAMBLE HARDWARE</vt:lpstr>
      <vt:lpstr>GRONDINS</vt:lpstr>
      <vt:lpstr>JIMMY JOHN’S</vt:lpstr>
      <vt:lpstr>HAIRSPRAY SALON</vt:lpstr>
      <vt:lpstr>NITE CAP TAVERN</vt:lpstr>
      <vt:lpstr>O’GUINN FAMILY FUNERAL HOME</vt:lpstr>
      <vt:lpstr>PINE RUN CHURCH OF CHRIST</vt:lpstr>
      <vt:lpstr>The Pine Run Inn</vt:lpstr>
      <vt:lpstr>Rebecca’s Reason</vt:lpstr>
      <vt:lpstr>SUBWAY</vt:lpstr>
      <vt:lpstr>VIENNA FAMILY DENTAL</vt:lpstr>
      <vt:lpstr>VIENNA TWP BDA</vt:lpstr>
      <vt:lpstr>FOR HELPING PROMOTE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Paul St Louis</dc:creator>
  <cp:lastModifiedBy>Paul St Louis</cp:lastModifiedBy>
  <cp:revision>2</cp:revision>
  <dcterms:created xsi:type="dcterms:W3CDTF">2025-01-08T16:35:57Z</dcterms:created>
  <dcterms:modified xsi:type="dcterms:W3CDTF">2025-01-08T19:34:42Z</dcterms:modified>
</cp:coreProperties>
</file>